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5" r:id="rId3"/>
    <p:sldId id="266" r:id="rId4"/>
    <p:sldId id="258" r:id="rId5"/>
    <p:sldId id="259" r:id="rId6"/>
    <p:sldId id="260" r:id="rId7"/>
    <p:sldId id="267" r:id="rId8"/>
    <p:sldId id="268" r:id="rId9"/>
    <p:sldId id="261" r:id="rId10"/>
    <p:sldId id="269" r:id="rId11"/>
    <p:sldId id="270" r:id="rId12"/>
    <p:sldId id="262" r:id="rId13"/>
    <p:sldId id="263" r:id="rId14"/>
    <p:sldId id="264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6" d="100"/>
          <a:sy n="46" d="100"/>
        </p:scale>
        <p:origin x="965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grafia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 com 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54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My</a:t>
            </a:r>
            <a:r>
              <a:rPr lang="pt-PT" sz="5400" dirty="0" smtClean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pt-PT" sz="54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Own</a:t>
            </a:r>
            <a:r>
              <a:rPr lang="pt-PT" sz="5400" dirty="0" smtClean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pt-PT" sz="54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World</a:t>
            </a:r>
            <a:r>
              <a:rPr lang="pt-PT" sz="5400" dirty="0" smtClean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pt-PT" sz="54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Of</a:t>
            </a:r>
            <a:r>
              <a:rPr lang="pt-PT" sz="5400" dirty="0" smtClean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pt-PT" sz="54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Technology</a:t>
            </a:r>
            <a:endParaRPr lang="pt-PT" sz="5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pt-PT" sz="48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07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MV Boli" panose="02000500030200090000" pitchFamily="2" charset="0"/>
                <a:cs typeface="MV Boli" panose="02000500030200090000" pitchFamily="2" charset="0"/>
              </a:rPr>
              <a:t>Classes: </a:t>
            </a:r>
            <a:r>
              <a:rPr lang="pt-PT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Past</a:t>
            </a:r>
            <a:endParaRPr lang="pt-PT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074" name="Picture 2" descr="http://lh4.ggpht.com/-wsFse3e4tHk/T-wSh5csLNI/AAAAAAAAZ8Q/_-AgZ1NXWBw/1938-Escola-Salazarista_thumb.jpg?imgmax=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569" y="1692649"/>
            <a:ext cx="6802437" cy="497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990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MV Boli" panose="02000500030200090000" pitchFamily="2" charset="0"/>
                <a:cs typeface="MV Boli" panose="02000500030200090000" pitchFamily="2" charset="0"/>
              </a:rPr>
              <a:t>Classes: </a:t>
            </a:r>
            <a:r>
              <a:rPr lang="pt-PT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Present</a:t>
            </a:r>
            <a:endParaRPr lang="pt-PT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104" name="Picture 8" descr="http://4.bp.blogspot.com/_2yUZbifpil4/SNdw6NViAkI/AAAAAAAAAc8/HzDpRb-qZOA/s400/DSC012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513" y="1733358"/>
            <a:ext cx="6201088" cy="465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909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62069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53704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9669" y="332432"/>
            <a:ext cx="10131425" cy="1456267"/>
          </a:xfrm>
        </p:spPr>
        <p:txBody>
          <a:bodyPr>
            <a:normAutofit/>
          </a:bodyPr>
          <a:lstStyle/>
          <a:p>
            <a:r>
              <a:rPr lang="pt-PT" sz="4400" dirty="0" smtClean="0">
                <a:latin typeface="MV Boli" panose="02000500030200090000" pitchFamily="2" charset="0"/>
                <a:cs typeface="MV Boli" panose="02000500030200090000" pitchFamily="2" charset="0"/>
              </a:rPr>
              <a:t>Classes: Future</a:t>
            </a:r>
            <a:endParaRPr lang="pt-PT" sz="4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5122" name="Picture 2" descr="http://etutorhome.files.wordpress.com/2013/05/webconference_virtual_classroo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42" y="1788699"/>
            <a:ext cx="4309653" cy="375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educaspanish.com/image/usuario/virtual-classr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364" y="1998142"/>
            <a:ext cx="4286250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925" y="363143"/>
            <a:ext cx="10131425" cy="1456267"/>
          </a:xfrm>
        </p:spPr>
        <p:txBody>
          <a:bodyPr/>
          <a:lstStyle/>
          <a:p>
            <a:r>
              <a:rPr lang="pt-PT" dirty="0" smtClean="0">
                <a:latin typeface="MV Boli" panose="02000500030200090000" pitchFamily="2" charset="0"/>
                <a:cs typeface="MV Boli" panose="02000500030200090000" pitchFamily="2" charset="0"/>
              </a:rPr>
              <a:t>To </a:t>
            </a:r>
            <a:r>
              <a:rPr lang="pt-PT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conclude</a:t>
            </a:r>
            <a:r>
              <a:rPr lang="pt-PT" dirty="0" smtClean="0">
                <a:latin typeface="MV Boli" panose="02000500030200090000" pitchFamily="2" charset="0"/>
                <a:cs typeface="MV Boli" panose="02000500030200090000" pitchFamily="2" charset="0"/>
              </a:rPr>
              <a:t>:</a:t>
            </a:r>
            <a:endParaRPr lang="pt-PT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918558" y="363143"/>
            <a:ext cx="10131425" cy="3649133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/>
              <a:t>	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635925" y="1596230"/>
            <a:ext cx="1072341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disadvantges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advantages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advanced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human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race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necessity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follow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evolution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losing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interaction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improvement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easy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time,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difficult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easy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because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can do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somethings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difficult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because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became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addicted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lost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front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circunstances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nowadays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spend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time in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front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huge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diversity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gadgets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forgetting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family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friends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think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seriously</a:t>
            </a:r>
            <a:r>
              <a:rPr lang="pt-P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pt-PT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438525" y="35099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806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MV Boli" panose="02000500030200090000" pitchFamily="2" charset="0"/>
                <a:cs typeface="MV Boli" panose="02000500030200090000" pitchFamily="2" charset="0"/>
              </a:rPr>
              <a:t>Trabalho de: </a:t>
            </a:r>
            <a:r>
              <a:rPr lang="pt-PT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ana</a:t>
            </a:r>
            <a:r>
              <a:rPr lang="pt-PT" dirty="0" smtClean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pt-PT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tiago</a:t>
            </a:r>
            <a:endParaRPr lang="pt-PT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smtClean="0">
                <a:latin typeface="MV Boli" panose="02000500030200090000" pitchFamily="2" charset="0"/>
                <a:cs typeface="MV Boli" panose="02000500030200090000" pitchFamily="2" charset="0"/>
              </a:rPr>
              <a:t>Nº1 10ºG</a:t>
            </a:r>
          </a:p>
          <a:p>
            <a:pPr marL="0" indent="0">
              <a:buNone/>
            </a:pPr>
            <a:r>
              <a:rPr lang="pt-PT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23/03/2014</a:t>
            </a:r>
          </a:p>
          <a:p>
            <a:pPr marL="0" indent="0">
              <a:buNone/>
            </a:pPr>
            <a:r>
              <a:rPr lang="pt-PT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Ano Letivo: 2013/2014</a:t>
            </a:r>
          </a:p>
          <a:p>
            <a:pPr marL="0" indent="0">
              <a:buNone/>
            </a:pPr>
            <a:r>
              <a:rPr lang="pt-PT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Professora: Graça Pereira</a:t>
            </a:r>
          </a:p>
          <a:p>
            <a:pPr marL="0" indent="0">
              <a:buNone/>
            </a:pPr>
            <a:r>
              <a:rPr lang="pt-PT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Disciplina: Inglês</a:t>
            </a:r>
            <a:endParaRPr lang="pt-PT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845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At</a:t>
            </a:r>
            <a:r>
              <a:rPr lang="pt-PT" dirty="0" smtClean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pt-PT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Home</a:t>
            </a:r>
            <a:r>
              <a:rPr lang="pt-PT" dirty="0" smtClean="0">
                <a:latin typeface="MV Boli" panose="02000500030200090000" pitchFamily="2" charset="0"/>
                <a:cs typeface="MV Boli" panose="02000500030200090000" pitchFamily="2" charset="0"/>
              </a:rPr>
              <a:t>: </a:t>
            </a:r>
            <a:r>
              <a:rPr lang="pt-PT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Past</a:t>
            </a:r>
            <a:endParaRPr lang="pt-PT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484419" y="5138737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PT" smtClean="0">
                <a:latin typeface="MV Boli" panose="02000500030200090000" pitchFamily="2" charset="0"/>
                <a:cs typeface="MV Boli" panose="02000500030200090000" pitchFamily="2" charset="0"/>
              </a:rPr>
              <a:t>At Home: Past</a:t>
            </a:r>
            <a:endParaRPr lang="pt-PT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7" name="Picture 2" descr="http://imguol.com/c/entretenimento/2014/02/05/5fev2014---bianca-rinaldi-e-entrevistada-por-angelica-no-estrelas-ao-lado-das-filhas-beatriz-e-sofia-1391599599522_615x4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118" y="1633762"/>
            <a:ext cx="6491836" cy="496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87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72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At</a:t>
            </a:r>
            <a:r>
              <a:rPr lang="pt-PT" sz="7200" dirty="0" smtClean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pt-PT" sz="72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home</a:t>
            </a:r>
            <a:r>
              <a:rPr lang="pt-PT" sz="7200" dirty="0" smtClean="0">
                <a:latin typeface="MV Boli" panose="02000500030200090000" pitchFamily="2" charset="0"/>
                <a:cs typeface="MV Boli" panose="02000500030200090000" pitchFamily="2" charset="0"/>
              </a:rPr>
              <a:t>: </a:t>
            </a:r>
            <a:r>
              <a:rPr lang="pt-PT" sz="72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Present</a:t>
            </a:r>
            <a:endParaRPr lang="pt-PT" sz="72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4" name="Marcador de Posição de Conteú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43" y="1670859"/>
            <a:ext cx="8866909" cy="498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4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856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2087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28918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4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At</a:t>
            </a:r>
            <a:r>
              <a:rPr lang="pt-PT" sz="4400" dirty="0" smtClean="0">
                <a:latin typeface="MV Boli" panose="02000500030200090000" pitchFamily="2" charset="0"/>
                <a:cs typeface="MV Boli" panose="02000500030200090000" pitchFamily="2" charset="0"/>
              </a:rPr>
              <a:t> </a:t>
            </a:r>
            <a:r>
              <a:rPr lang="pt-PT" sz="44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Home</a:t>
            </a:r>
            <a:r>
              <a:rPr lang="pt-PT" sz="4400" dirty="0" smtClean="0">
                <a:latin typeface="MV Boli" panose="02000500030200090000" pitchFamily="2" charset="0"/>
                <a:cs typeface="MV Boli" panose="02000500030200090000" pitchFamily="2" charset="0"/>
              </a:rPr>
              <a:t>: Future</a:t>
            </a:r>
            <a:endParaRPr lang="pt-PT" sz="4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" name="Marcador de Posição de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249" y="1896084"/>
            <a:ext cx="7966538" cy="4504715"/>
          </a:xfrm>
        </p:spPr>
      </p:pic>
    </p:spTree>
    <p:extLst>
      <p:ext uri="{BB962C8B-B14F-4D97-AF65-F5344CB8AC3E}">
        <p14:creationId xmlns:p14="http://schemas.microsoft.com/office/powerpoint/2010/main" val="387029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050" name="Picture 2" descr="http://r.phonedog.com/shared/images/2012/2/171358-image_Corning_future_Glas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929" y="0"/>
            <a:ext cx="8689167" cy="741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4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07874" y="2454948"/>
            <a:ext cx="10131425" cy="1456267"/>
          </a:xfrm>
        </p:spPr>
        <p:txBody>
          <a:bodyPr>
            <a:normAutofit/>
          </a:bodyPr>
          <a:lstStyle/>
          <a:p>
            <a:r>
              <a:rPr lang="pt-PT" sz="4800" dirty="0" smtClean="0">
                <a:latin typeface="MV Boli" panose="02000500030200090000" pitchFamily="2" charset="0"/>
                <a:cs typeface="MV Boli" panose="02000500030200090000" pitchFamily="2" charset="0"/>
              </a:rPr>
              <a:t>classes:</a:t>
            </a:r>
            <a:endParaRPr lang="pt-PT" sz="48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06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33</TotalTime>
  <Words>183</Words>
  <Application>Microsoft Office PowerPoint</Application>
  <PresentationFormat>Ecrã Panorâmico</PresentationFormat>
  <Paragraphs>19</Paragraphs>
  <Slides>16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MV Boli</vt:lpstr>
      <vt:lpstr>Celestial</vt:lpstr>
      <vt:lpstr>My Own World Of Technology</vt:lpstr>
      <vt:lpstr>At Home: Past</vt:lpstr>
      <vt:lpstr>At home: Present</vt:lpstr>
      <vt:lpstr>Apresentação do PowerPoint</vt:lpstr>
      <vt:lpstr>Apresentação do PowerPoint</vt:lpstr>
      <vt:lpstr>Apresentação do PowerPoint</vt:lpstr>
      <vt:lpstr>At Home: Future</vt:lpstr>
      <vt:lpstr>Apresentação do PowerPoint</vt:lpstr>
      <vt:lpstr>classes:</vt:lpstr>
      <vt:lpstr>Classes: Past</vt:lpstr>
      <vt:lpstr>Classes: Present</vt:lpstr>
      <vt:lpstr>Apresentação do PowerPoint</vt:lpstr>
      <vt:lpstr>Apresentação do PowerPoint</vt:lpstr>
      <vt:lpstr>Classes: Future</vt:lpstr>
      <vt:lpstr>To conclude:</vt:lpstr>
      <vt:lpstr>Trabalho de: ana tiago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Own World Of Technology</dc:title>
  <dc:creator>Ana Tiago</dc:creator>
  <cp:lastModifiedBy>Ana Tiago</cp:lastModifiedBy>
  <cp:revision>4</cp:revision>
  <dcterms:created xsi:type="dcterms:W3CDTF">2014-03-23T19:58:53Z</dcterms:created>
  <dcterms:modified xsi:type="dcterms:W3CDTF">2014-03-23T20:32:52Z</dcterms:modified>
</cp:coreProperties>
</file>